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643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09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4" name="图片 3" descr="雪地上的风景&#10;&#10;描述已自动生成">
            <a:extLst>
              <a:ext uri="{FF2B5EF4-FFF2-40B4-BE49-F238E27FC236}">
                <a16:creationId xmlns:a16="http://schemas.microsoft.com/office/drawing/2014/main" id="{7162ED94-8CBE-DFBF-9F8A-8ABBDFCD7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074" y="1181775"/>
            <a:ext cx="11277452" cy="67664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4" name="图片 3" descr="图片包含 猫, 汽车, 站, 笔记本&#10;&#10;描述已自动生成">
            <a:extLst>
              <a:ext uri="{FF2B5EF4-FFF2-40B4-BE49-F238E27FC236}">
                <a16:creationId xmlns:a16="http://schemas.microsoft.com/office/drawing/2014/main" id="{4CB41C02-3601-7189-EE2A-173F734EE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88" y="1335846"/>
            <a:ext cx="944598" cy="919520"/>
          </a:xfrm>
          <a:prstGeom prst="rect">
            <a:avLst/>
          </a:prstGeom>
        </p:spPr>
      </p:pic>
      <p:pic>
        <p:nvPicPr>
          <p:cNvPr id="6" name="图片 5" descr="灰色的猫&#10;&#10;描述已自动生成">
            <a:extLst>
              <a:ext uri="{FF2B5EF4-FFF2-40B4-BE49-F238E27FC236}">
                <a16:creationId xmlns:a16="http://schemas.microsoft.com/office/drawing/2014/main" id="{E6E5823C-56A3-93A3-844C-6D2D82804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348" y="1364745"/>
            <a:ext cx="938908" cy="919520"/>
          </a:xfrm>
          <a:prstGeom prst="rect">
            <a:avLst/>
          </a:prstGeom>
        </p:spPr>
      </p:pic>
      <p:pic>
        <p:nvPicPr>
          <p:cNvPr id="8" name="图片 7" descr="躺在地上&#10;&#10;描述已自动生成">
            <a:extLst>
              <a:ext uri="{FF2B5EF4-FFF2-40B4-BE49-F238E27FC236}">
                <a16:creationId xmlns:a16="http://schemas.microsoft.com/office/drawing/2014/main" id="{4B88034A-D608-89AD-D73A-CAF0BF090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6455" y="1335846"/>
            <a:ext cx="907013" cy="890621"/>
          </a:xfrm>
          <a:prstGeom prst="rect">
            <a:avLst/>
          </a:prstGeom>
        </p:spPr>
      </p:pic>
      <p:pic>
        <p:nvPicPr>
          <p:cNvPr id="10" name="图片 9" descr="猫的图片&#10;&#10;描述已自动生成">
            <a:extLst>
              <a:ext uri="{FF2B5EF4-FFF2-40B4-BE49-F238E27FC236}">
                <a16:creationId xmlns:a16="http://schemas.microsoft.com/office/drawing/2014/main" id="{3FA4AF1A-E53D-0A5E-D8E3-2707C6F00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750" y="1335846"/>
            <a:ext cx="944598" cy="890621"/>
          </a:xfrm>
          <a:prstGeom prst="rect">
            <a:avLst/>
          </a:prstGeom>
        </p:spPr>
      </p:pic>
      <p:pic>
        <p:nvPicPr>
          <p:cNvPr id="12" name="图片 11" descr="躺在地上&#10;&#10;描述已自动生成">
            <a:extLst>
              <a:ext uri="{FF2B5EF4-FFF2-40B4-BE49-F238E27FC236}">
                <a16:creationId xmlns:a16="http://schemas.microsoft.com/office/drawing/2014/main" id="{84AF0F93-BFBB-A53A-4D46-166C5DB9F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2398" y="1364745"/>
            <a:ext cx="907013" cy="890621"/>
          </a:xfrm>
          <a:prstGeom prst="rect">
            <a:avLst/>
          </a:prstGeom>
        </p:spPr>
      </p:pic>
      <p:pic>
        <p:nvPicPr>
          <p:cNvPr id="16" name="图片 15" descr="灰色的猫&#10;&#10;描述已自动生成">
            <a:extLst>
              <a:ext uri="{FF2B5EF4-FFF2-40B4-BE49-F238E27FC236}">
                <a16:creationId xmlns:a16="http://schemas.microsoft.com/office/drawing/2014/main" id="{0226BADF-F8D2-D90F-4B1D-3DB2196C8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394" y="1292051"/>
            <a:ext cx="1045040" cy="992214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8E72C01-E343-0437-2F2A-21FC9CE676FA}"/>
              </a:ext>
            </a:extLst>
          </p:cNvPr>
          <p:cNvCxnSpPr>
            <a:cxnSpLocks/>
          </p:cNvCxnSpPr>
          <p:nvPr/>
        </p:nvCxnSpPr>
        <p:spPr>
          <a:xfrm flipV="1">
            <a:off x="1899920" y="2226467"/>
            <a:ext cx="101600" cy="1106013"/>
          </a:xfrm>
          <a:prstGeom prst="straightConnector1">
            <a:avLst/>
          </a:prstGeom>
          <a:ln w="114300" cap="rnd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1CC6569-8E19-E8A7-20AD-EA78CB3EF8E4}"/>
              </a:ext>
            </a:extLst>
          </p:cNvPr>
          <p:cNvCxnSpPr>
            <a:cxnSpLocks/>
          </p:cNvCxnSpPr>
          <p:nvPr/>
        </p:nvCxnSpPr>
        <p:spPr>
          <a:xfrm flipV="1">
            <a:off x="3322703" y="2284265"/>
            <a:ext cx="626099" cy="2049052"/>
          </a:xfrm>
          <a:prstGeom prst="straightConnector1">
            <a:avLst/>
          </a:prstGeom>
          <a:ln w="114300" cap="rnd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BBBA4F9-6E3C-E192-1960-03C329099216}"/>
              </a:ext>
            </a:extLst>
          </p:cNvPr>
          <p:cNvCxnSpPr>
            <a:cxnSpLocks/>
          </p:cNvCxnSpPr>
          <p:nvPr/>
        </p:nvCxnSpPr>
        <p:spPr>
          <a:xfrm flipH="1" flipV="1">
            <a:off x="6411440" y="2202778"/>
            <a:ext cx="269579" cy="870545"/>
          </a:xfrm>
          <a:prstGeom prst="straightConnector1">
            <a:avLst/>
          </a:prstGeom>
          <a:ln w="114300" cap="rnd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0D6053-DA65-D111-2A1E-803BFB00759D}"/>
              </a:ext>
            </a:extLst>
          </p:cNvPr>
          <p:cNvCxnSpPr>
            <a:cxnSpLocks/>
          </p:cNvCxnSpPr>
          <p:nvPr/>
        </p:nvCxnSpPr>
        <p:spPr>
          <a:xfrm flipH="1" flipV="1">
            <a:off x="7889387" y="2255366"/>
            <a:ext cx="268789" cy="1930554"/>
          </a:xfrm>
          <a:prstGeom prst="straightConnector1">
            <a:avLst/>
          </a:prstGeom>
          <a:ln w="114300" cap="rnd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0ECAE84-D3E2-4250-FCF8-390E4CD7E020}"/>
              </a:ext>
            </a:extLst>
          </p:cNvPr>
          <p:cNvCxnSpPr>
            <a:cxnSpLocks/>
          </p:cNvCxnSpPr>
          <p:nvPr/>
        </p:nvCxnSpPr>
        <p:spPr>
          <a:xfrm flipH="1" flipV="1">
            <a:off x="10890393" y="2202777"/>
            <a:ext cx="289419" cy="1912023"/>
          </a:xfrm>
          <a:prstGeom prst="straightConnector1">
            <a:avLst/>
          </a:prstGeom>
          <a:ln w="114300" cap="rnd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E00C7E8-CAA2-7E0C-9924-D25A525B5569}"/>
              </a:ext>
            </a:extLst>
          </p:cNvPr>
          <p:cNvCxnSpPr>
            <a:cxnSpLocks/>
          </p:cNvCxnSpPr>
          <p:nvPr/>
        </p:nvCxnSpPr>
        <p:spPr>
          <a:xfrm flipH="1" flipV="1">
            <a:off x="12730664" y="2202777"/>
            <a:ext cx="91256" cy="1485303"/>
          </a:xfrm>
          <a:prstGeom prst="straightConnector1">
            <a:avLst/>
          </a:prstGeom>
          <a:ln w="114300" cap="rnd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8" name="图片 7" descr="一群人站在草地上&#10;&#10;低可信度描述已自动生成">
            <a:extLst>
              <a:ext uri="{FF2B5EF4-FFF2-40B4-BE49-F238E27FC236}">
                <a16:creationId xmlns:a16="http://schemas.microsoft.com/office/drawing/2014/main" id="{EB03C35C-4D67-07FC-8671-030AE604E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716" y="1242380"/>
            <a:ext cx="11226265" cy="67357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4" name="图片 3" descr="城市街道与高楼大厦&#10;&#10;中度可信度描述已自动生成">
            <a:extLst>
              <a:ext uri="{FF2B5EF4-FFF2-40B4-BE49-F238E27FC236}">
                <a16:creationId xmlns:a16="http://schemas.microsoft.com/office/drawing/2014/main" id="{01838E13-89AD-3072-7F7E-1678D63D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42" y="1238492"/>
            <a:ext cx="10788010" cy="67425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4" name="图片 3" descr="女人戴着帽子&#10;&#10;描述已自动生成">
            <a:extLst>
              <a:ext uri="{FF2B5EF4-FFF2-40B4-BE49-F238E27FC236}">
                <a16:creationId xmlns:a16="http://schemas.microsoft.com/office/drawing/2014/main" id="{22C8944F-9BCB-F678-845A-AEC49CCFE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83" y="1243850"/>
            <a:ext cx="6707958" cy="67079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3" name="图片 2" descr="海上的风景&#10;&#10;中度可信度描述已自动生成">
            <a:extLst>
              <a:ext uri="{FF2B5EF4-FFF2-40B4-BE49-F238E27FC236}">
                <a16:creationId xmlns:a16="http://schemas.microsoft.com/office/drawing/2014/main" id="{E52B9F15-79D1-33E9-E850-148254B6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020" y="1264876"/>
            <a:ext cx="13415686" cy="668799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8" name="图片 7" descr="建筑的摆设布局&#10;&#10;中度可信度描述已自动生成">
            <a:extLst>
              <a:ext uri="{FF2B5EF4-FFF2-40B4-BE49-F238E27FC236}">
                <a16:creationId xmlns:a16="http://schemas.microsoft.com/office/drawing/2014/main" id="{4FDA1613-F3B4-F106-979F-778544D5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060" y="1269073"/>
            <a:ext cx="11118600" cy="6671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4" name="图片 3" descr="山上的房子&#10;&#10;描述已自动生成">
            <a:extLst>
              <a:ext uri="{FF2B5EF4-FFF2-40B4-BE49-F238E27FC236}">
                <a16:creationId xmlns:a16="http://schemas.microsoft.com/office/drawing/2014/main" id="{B958343A-A7E4-6D10-1CD7-73382AE5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64" y="1259710"/>
            <a:ext cx="12547682" cy="66920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5241" cy="82296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0EA650E-CD33-47CC-6346-1F214275F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4" y="1470671"/>
            <a:ext cx="3571377" cy="50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0</Words>
  <Application>Microsoft Office PowerPoint</Application>
  <PresentationFormat>自定义</PresentationFormat>
  <Paragraphs>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Lee Jacky</cp:lastModifiedBy>
  <cp:revision>4</cp:revision>
  <dcterms:created xsi:type="dcterms:W3CDTF">2013-01-27T09:14:16Z</dcterms:created>
  <dcterms:modified xsi:type="dcterms:W3CDTF">2022-11-12T15:01:42Z</dcterms:modified>
  <cp:category/>
</cp:coreProperties>
</file>